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handoutMasterIdLst>
    <p:handoutMasterId r:id="rId22"/>
  </p:handoutMasterIdLst>
  <p:sldIdLst>
    <p:sldId id="256" r:id="rId2"/>
    <p:sldId id="257" r:id="rId3"/>
    <p:sldId id="258" r:id="rId4"/>
    <p:sldId id="271" r:id="rId5"/>
    <p:sldId id="259" r:id="rId6"/>
    <p:sldId id="260" r:id="rId7"/>
    <p:sldId id="272" r:id="rId8"/>
    <p:sldId id="261" r:id="rId9"/>
    <p:sldId id="262" r:id="rId10"/>
    <p:sldId id="275" r:id="rId11"/>
    <p:sldId id="263" r:id="rId12"/>
    <p:sldId id="264" r:id="rId13"/>
    <p:sldId id="274" r:id="rId14"/>
    <p:sldId id="265" r:id="rId15"/>
    <p:sldId id="266" r:id="rId16"/>
    <p:sldId id="267" r:id="rId17"/>
    <p:sldId id="268" r:id="rId18"/>
    <p:sldId id="273" r:id="rId19"/>
    <p:sldId id="269" r:id="rId20"/>
    <p:sldId id="270" r:id="rId2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098"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p>
        </p:txBody>
      </p:sp>
      <p:sp>
        <p:nvSpPr>
          <p:cNvPr id="2457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p>
        </p:txBody>
      </p:sp>
      <p:sp>
        <p:nvSpPr>
          <p:cNvPr id="2458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p>
        </p:txBody>
      </p:sp>
      <p:sp>
        <p:nvSpPr>
          <p:cNvPr id="2458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9467F41D-0F3D-41CF-AC21-CD5CEDDCB4E3}" type="slidenum">
              <a:rPr lang="en-US"/>
              <a:pPr>
                <a:defRPr/>
              </a:pPr>
              <a:t>‹#›</a:t>
            </a:fld>
            <a:endParaRPr lang="en-US"/>
          </a:p>
        </p:txBody>
      </p:sp>
    </p:spTree>
    <p:extLst>
      <p:ext uri="{BB962C8B-B14F-4D97-AF65-F5344CB8AC3E}">
        <p14:creationId xmlns:p14="http://schemas.microsoft.com/office/powerpoint/2010/main" val="382252213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en-US" sz="2400">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en-US" sz="2400">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3560"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en-US" noProof="0" smtClean="0"/>
              <a:t>Click to edit Master subtitle style</a:t>
            </a:r>
          </a:p>
        </p:txBody>
      </p:sp>
      <p:sp>
        <p:nvSpPr>
          <p:cNvPr id="23564"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en-US" noProof="0" smtClean="0"/>
              <a:t>Click to edit Master title style</a:t>
            </a:r>
          </a:p>
        </p:txBody>
      </p:sp>
      <p:sp>
        <p:nvSpPr>
          <p:cNvPr id="10" name="Rectangle 9"/>
          <p:cNvSpPr>
            <a:spLocks noGrp="1" noChangeArrowheads="1"/>
          </p:cNvSpPr>
          <p:nvPr>
            <p:ph type="dt" sz="quarter" idx="10"/>
          </p:nvPr>
        </p:nvSpPr>
        <p:spPr/>
        <p:txBody>
          <a:bodyPr/>
          <a:lstStyle>
            <a:lvl1pPr>
              <a:defRPr smtClean="0">
                <a:solidFill>
                  <a:schemeClr val="bg1"/>
                </a:solidFill>
              </a:defRPr>
            </a:lvl1pPr>
          </a:lstStyle>
          <a:p>
            <a:pPr>
              <a:defRPr/>
            </a:pPr>
            <a:endParaRPr lang="en-US"/>
          </a:p>
        </p:txBody>
      </p:sp>
      <p:sp>
        <p:nvSpPr>
          <p:cNvPr id="11" name="Rectangle 10"/>
          <p:cNvSpPr>
            <a:spLocks noGrp="1" noChangeArrowheads="1"/>
          </p:cNvSpPr>
          <p:nvPr>
            <p:ph type="ftr" sz="quarter" idx="11"/>
          </p:nvPr>
        </p:nvSpPr>
        <p:spPr/>
        <p:txBody>
          <a:bodyPr/>
          <a:lstStyle>
            <a:lvl1pPr algn="r">
              <a:defRPr smtClean="0"/>
            </a:lvl1pPr>
          </a:lstStyle>
          <a:p>
            <a:pPr>
              <a:defRPr/>
            </a:pPr>
            <a:endParaRPr lang="en-US"/>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smtClean="0"/>
            </a:lvl1pPr>
          </a:lstStyle>
          <a:p>
            <a:pPr>
              <a:defRPr/>
            </a:pPr>
            <a:fld id="{6B0B0799-0DBA-4A65-B54D-858C00744EDD}" type="slidenum">
              <a:rPr lang="en-US"/>
              <a:pPr>
                <a:defRPr/>
              </a:pPr>
              <a:t>‹#›</a:t>
            </a:fld>
            <a:endParaRPr lang="en-US"/>
          </a:p>
        </p:txBody>
      </p:sp>
    </p:spTree>
    <p:extLst>
      <p:ext uri="{BB962C8B-B14F-4D97-AF65-F5344CB8AC3E}">
        <p14:creationId xmlns:p14="http://schemas.microsoft.com/office/powerpoint/2010/main" val="18347349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EF3C5CB1-3EC6-4983-ACF1-E3EAEB7F0782}" type="slidenum">
              <a:rPr lang="en-US"/>
              <a:pPr>
                <a:defRPr/>
              </a:pPr>
              <a:t>‹#›</a:t>
            </a:fld>
            <a:endParaRPr lang="en-US"/>
          </a:p>
        </p:txBody>
      </p:sp>
    </p:spTree>
    <p:extLst>
      <p:ext uri="{BB962C8B-B14F-4D97-AF65-F5344CB8AC3E}">
        <p14:creationId xmlns:p14="http://schemas.microsoft.com/office/powerpoint/2010/main" val="1850071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762000"/>
            <a:ext cx="1981200" cy="5324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762000"/>
            <a:ext cx="5791200" cy="5324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8551675C-8AB8-40C9-B2DD-235917EB2ED0}" type="slidenum">
              <a:rPr lang="en-US"/>
              <a:pPr>
                <a:defRPr/>
              </a:pPr>
              <a:t>‹#›</a:t>
            </a:fld>
            <a:endParaRPr lang="en-US"/>
          </a:p>
        </p:txBody>
      </p:sp>
    </p:spTree>
    <p:extLst>
      <p:ext uri="{BB962C8B-B14F-4D97-AF65-F5344CB8AC3E}">
        <p14:creationId xmlns:p14="http://schemas.microsoft.com/office/powerpoint/2010/main" val="3709920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63345CDD-8F71-4FD8-9D70-00EFA126BC95}" type="slidenum">
              <a:rPr lang="en-US"/>
              <a:pPr>
                <a:defRPr/>
              </a:pPr>
              <a:t>‹#›</a:t>
            </a:fld>
            <a:endParaRPr lang="en-US"/>
          </a:p>
        </p:txBody>
      </p:sp>
    </p:spTree>
    <p:extLst>
      <p:ext uri="{BB962C8B-B14F-4D97-AF65-F5344CB8AC3E}">
        <p14:creationId xmlns:p14="http://schemas.microsoft.com/office/powerpoint/2010/main" val="3306283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F90318D7-BA4A-4162-ABED-F12EFC9D7C2A}" type="slidenum">
              <a:rPr lang="en-US"/>
              <a:pPr>
                <a:defRPr/>
              </a:pPr>
              <a:t>‹#›</a:t>
            </a:fld>
            <a:endParaRPr lang="en-US"/>
          </a:p>
        </p:txBody>
      </p:sp>
    </p:spTree>
    <p:extLst>
      <p:ext uri="{BB962C8B-B14F-4D97-AF65-F5344CB8AC3E}">
        <p14:creationId xmlns:p14="http://schemas.microsoft.com/office/powerpoint/2010/main" val="2098461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32A2EA1-D048-4DBF-8A4D-07E3EECC3375}" type="slidenum">
              <a:rPr lang="en-US"/>
              <a:pPr>
                <a:defRPr/>
              </a:pPr>
              <a:t>‹#›</a:t>
            </a:fld>
            <a:endParaRPr lang="en-US"/>
          </a:p>
        </p:txBody>
      </p:sp>
    </p:spTree>
    <p:extLst>
      <p:ext uri="{BB962C8B-B14F-4D97-AF65-F5344CB8AC3E}">
        <p14:creationId xmlns:p14="http://schemas.microsoft.com/office/powerpoint/2010/main" val="526149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ln/>
        </p:spPr>
        <p:txBody>
          <a:bodyPr/>
          <a:lstStyle>
            <a:lvl1pPr>
              <a:defRPr/>
            </a:lvl1pPr>
          </a:lstStyle>
          <a:p>
            <a:pPr>
              <a:defRPr/>
            </a:pPr>
            <a:endParaRPr lang="en-US"/>
          </a:p>
        </p:txBody>
      </p:sp>
      <p:sp>
        <p:nvSpPr>
          <p:cNvPr id="9" name="Rectangle 13"/>
          <p:cNvSpPr>
            <a:spLocks noGrp="1" noChangeArrowheads="1"/>
          </p:cNvSpPr>
          <p:nvPr>
            <p:ph type="sldNum" sz="quarter" idx="12"/>
          </p:nvPr>
        </p:nvSpPr>
        <p:spPr>
          <a:ln/>
        </p:spPr>
        <p:txBody>
          <a:bodyPr/>
          <a:lstStyle>
            <a:lvl1pPr>
              <a:defRPr/>
            </a:lvl1pPr>
          </a:lstStyle>
          <a:p>
            <a:pPr>
              <a:defRPr/>
            </a:pPr>
            <a:fld id="{343447B8-31B7-44CA-BEAA-C3C2D9B798EB}" type="slidenum">
              <a:rPr lang="en-US"/>
              <a:pPr>
                <a:defRPr/>
              </a:pPr>
              <a:t>‹#›</a:t>
            </a:fld>
            <a:endParaRPr lang="en-US"/>
          </a:p>
        </p:txBody>
      </p:sp>
    </p:spTree>
    <p:extLst>
      <p:ext uri="{BB962C8B-B14F-4D97-AF65-F5344CB8AC3E}">
        <p14:creationId xmlns:p14="http://schemas.microsoft.com/office/powerpoint/2010/main" val="2932335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ln/>
        </p:spPr>
        <p:txBody>
          <a:bodyPr/>
          <a:lstStyle>
            <a:lvl1pPr>
              <a:defRPr/>
            </a:lvl1pPr>
          </a:lstStyle>
          <a:p>
            <a:pPr>
              <a:defRPr/>
            </a:pPr>
            <a:endParaRPr lang="en-US"/>
          </a:p>
        </p:txBody>
      </p:sp>
      <p:sp>
        <p:nvSpPr>
          <p:cNvPr id="5" name="Rectangle 13"/>
          <p:cNvSpPr>
            <a:spLocks noGrp="1" noChangeArrowheads="1"/>
          </p:cNvSpPr>
          <p:nvPr>
            <p:ph type="sldNum" sz="quarter" idx="12"/>
          </p:nvPr>
        </p:nvSpPr>
        <p:spPr>
          <a:ln/>
        </p:spPr>
        <p:txBody>
          <a:bodyPr/>
          <a:lstStyle>
            <a:lvl1pPr>
              <a:defRPr/>
            </a:lvl1pPr>
          </a:lstStyle>
          <a:p>
            <a:pPr>
              <a:defRPr/>
            </a:pPr>
            <a:fld id="{B79F84F7-604E-48E1-81AA-9F7828BCFFBF}" type="slidenum">
              <a:rPr lang="en-US"/>
              <a:pPr>
                <a:defRPr/>
              </a:pPr>
              <a:t>‹#›</a:t>
            </a:fld>
            <a:endParaRPr lang="en-US"/>
          </a:p>
        </p:txBody>
      </p:sp>
    </p:spTree>
    <p:extLst>
      <p:ext uri="{BB962C8B-B14F-4D97-AF65-F5344CB8AC3E}">
        <p14:creationId xmlns:p14="http://schemas.microsoft.com/office/powerpoint/2010/main" val="1240300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ln/>
        </p:spPr>
        <p:txBody>
          <a:bodyPr/>
          <a:lstStyle>
            <a:lvl1pPr>
              <a:defRPr/>
            </a:lvl1pPr>
          </a:lstStyle>
          <a:p>
            <a:pPr>
              <a:defRPr/>
            </a:pPr>
            <a:endParaRPr lang="en-US"/>
          </a:p>
        </p:txBody>
      </p:sp>
      <p:sp>
        <p:nvSpPr>
          <p:cNvPr id="4" name="Rectangle 13"/>
          <p:cNvSpPr>
            <a:spLocks noGrp="1" noChangeArrowheads="1"/>
          </p:cNvSpPr>
          <p:nvPr>
            <p:ph type="sldNum" sz="quarter" idx="12"/>
          </p:nvPr>
        </p:nvSpPr>
        <p:spPr>
          <a:ln/>
        </p:spPr>
        <p:txBody>
          <a:bodyPr/>
          <a:lstStyle>
            <a:lvl1pPr>
              <a:defRPr/>
            </a:lvl1pPr>
          </a:lstStyle>
          <a:p>
            <a:pPr>
              <a:defRPr/>
            </a:pPr>
            <a:fld id="{C43F87D4-D91E-4F18-BE5C-23E510A691EB}" type="slidenum">
              <a:rPr lang="en-US"/>
              <a:pPr>
                <a:defRPr/>
              </a:pPr>
              <a:t>‹#›</a:t>
            </a:fld>
            <a:endParaRPr lang="en-US"/>
          </a:p>
        </p:txBody>
      </p:sp>
    </p:spTree>
    <p:extLst>
      <p:ext uri="{BB962C8B-B14F-4D97-AF65-F5344CB8AC3E}">
        <p14:creationId xmlns:p14="http://schemas.microsoft.com/office/powerpoint/2010/main" val="1374602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F86401D9-8704-4A69-B2CC-500B3FAFEC4C}" type="slidenum">
              <a:rPr lang="en-US"/>
              <a:pPr>
                <a:defRPr/>
              </a:pPr>
              <a:t>‹#›</a:t>
            </a:fld>
            <a:endParaRPr lang="en-US"/>
          </a:p>
        </p:txBody>
      </p:sp>
    </p:spTree>
    <p:extLst>
      <p:ext uri="{BB962C8B-B14F-4D97-AF65-F5344CB8AC3E}">
        <p14:creationId xmlns:p14="http://schemas.microsoft.com/office/powerpoint/2010/main" val="113823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241D3CB9-6929-4AD7-A522-9EA9578ACF67}" type="slidenum">
              <a:rPr lang="en-US"/>
              <a:pPr>
                <a:defRPr/>
              </a:pPr>
              <a:t>‹#›</a:t>
            </a:fld>
            <a:endParaRPr lang="en-US"/>
          </a:p>
        </p:txBody>
      </p:sp>
    </p:spTree>
    <p:extLst>
      <p:ext uri="{BB962C8B-B14F-4D97-AF65-F5344CB8AC3E}">
        <p14:creationId xmlns:p14="http://schemas.microsoft.com/office/powerpoint/2010/main" val="1809302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7620000" cy="6858000"/>
            <a:chOff x="0" y="0"/>
            <a:chExt cx="4800" cy="4320"/>
          </a:xfrm>
        </p:grpSpPr>
        <p:grpSp>
          <p:nvGrpSpPr>
            <p:cNvPr id="1032" name="Group 3"/>
            <p:cNvGrpSpPr>
              <a:grpSpLocks/>
            </p:cNvGrpSpPr>
            <p:nvPr userDrawn="1"/>
          </p:nvGrpSpPr>
          <p:grpSpPr bwMode="auto">
            <a:xfrm>
              <a:off x="0" y="0"/>
              <a:ext cx="2016" cy="4320"/>
              <a:chOff x="0" y="0"/>
              <a:chExt cx="2016" cy="4320"/>
            </a:xfrm>
          </p:grpSpPr>
          <p:sp>
            <p:nvSpPr>
              <p:cNvPr id="1036"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7"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1033" name="Group 6"/>
            <p:cNvGrpSpPr>
              <a:grpSpLocks/>
            </p:cNvGrpSpPr>
            <p:nvPr/>
          </p:nvGrpSpPr>
          <p:grpSpPr bwMode="auto">
            <a:xfrm>
              <a:off x="144" y="1248"/>
              <a:ext cx="4656" cy="201"/>
              <a:chOff x="144" y="1248"/>
              <a:chExt cx="4656" cy="201"/>
            </a:xfrm>
          </p:grpSpPr>
          <p:sp>
            <p:nvSpPr>
              <p:cNvPr id="1034"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22537"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2538"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539"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400" smtClean="0"/>
            </a:lvl1pPr>
          </a:lstStyle>
          <a:p>
            <a:pPr>
              <a:defRPr/>
            </a:pPr>
            <a:endParaRPr lang="en-US"/>
          </a:p>
        </p:txBody>
      </p:sp>
      <p:sp>
        <p:nvSpPr>
          <p:cNvPr id="22540"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400" smtClean="0"/>
            </a:lvl1pPr>
          </a:lstStyle>
          <a:p>
            <a:pPr>
              <a:defRPr/>
            </a:pPr>
            <a:endParaRPr lang="en-US"/>
          </a:p>
        </p:txBody>
      </p:sp>
      <p:sp>
        <p:nvSpPr>
          <p:cNvPr id="22541"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eaLnBrk="1" hangingPunct="1">
              <a:defRPr sz="2600" b="1" smtClean="0">
                <a:solidFill>
                  <a:schemeClr val="bg1"/>
                </a:solidFill>
              </a:defRPr>
            </a:lvl1pPr>
          </a:lstStyle>
          <a:p>
            <a:pPr>
              <a:defRPr/>
            </a:pPr>
            <a:fld id="{7105CBBB-B8CB-4C40-8E5B-D4E4EDE22FD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2537"/>
                                        </p:tgtEl>
                                        <p:attrNameLst>
                                          <p:attrName>style.visibility</p:attrName>
                                        </p:attrNameLst>
                                      </p:cBhvr>
                                      <p:to>
                                        <p:strVal val="visible"/>
                                      </p:to>
                                    </p:set>
                                    <p:animEffect transition="in" filter="dissolve">
                                      <p:cBhvr>
                                        <p:cTn id="7" dur="500"/>
                                        <p:tgtEl>
                                          <p:spTgt spid="225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538">
                                            <p:txEl>
                                              <p:pRg st="0" end="0"/>
                                            </p:txEl>
                                          </p:spTgt>
                                        </p:tgtEl>
                                        <p:attrNameLst>
                                          <p:attrName>style.visibility</p:attrName>
                                        </p:attrNameLst>
                                      </p:cBhvr>
                                      <p:to>
                                        <p:strVal val="visible"/>
                                      </p:to>
                                    </p:set>
                                    <p:animEffect transition="in" filter="dissolve">
                                      <p:cBhvr>
                                        <p:cTn id="12" dur="500"/>
                                        <p:tgtEl>
                                          <p:spTgt spid="22538">
                                            <p:txEl>
                                              <p:pRg st="0" end="0"/>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2538">
                                            <p:txEl>
                                              <p:pRg st="1" end="1"/>
                                            </p:txEl>
                                          </p:spTgt>
                                        </p:tgtEl>
                                        <p:attrNameLst>
                                          <p:attrName>style.visibility</p:attrName>
                                        </p:attrNameLst>
                                      </p:cBhvr>
                                      <p:to>
                                        <p:strVal val="visible"/>
                                      </p:to>
                                    </p:set>
                                    <p:animEffect transition="in" filter="dissolve">
                                      <p:cBhvr>
                                        <p:cTn id="15" dur="500"/>
                                        <p:tgtEl>
                                          <p:spTgt spid="22538">
                                            <p:txEl>
                                              <p:pRg st="1" end="1"/>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2538">
                                            <p:txEl>
                                              <p:pRg st="2" end="2"/>
                                            </p:txEl>
                                          </p:spTgt>
                                        </p:tgtEl>
                                        <p:attrNameLst>
                                          <p:attrName>style.visibility</p:attrName>
                                        </p:attrNameLst>
                                      </p:cBhvr>
                                      <p:to>
                                        <p:strVal val="visible"/>
                                      </p:to>
                                    </p:set>
                                    <p:animEffect transition="in" filter="dissolve">
                                      <p:cBhvr>
                                        <p:cTn id="18" dur="500"/>
                                        <p:tgtEl>
                                          <p:spTgt spid="22538">
                                            <p:txEl>
                                              <p:pRg st="2" end="2"/>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22538">
                                            <p:txEl>
                                              <p:pRg st="3" end="3"/>
                                            </p:txEl>
                                          </p:spTgt>
                                        </p:tgtEl>
                                        <p:attrNameLst>
                                          <p:attrName>style.visibility</p:attrName>
                                        </p:attrNameLst>
                                      </p:cBhvr>
                                      <p:to>
                                        <p:strVal val="visible"/>
                                      </p:to>
                                    </p:set>
                                    <p:animEffect transition="in" filter="dissolve">
                                      <p:cBhvr>
                                        <p:cTn id="21" dur="500"/>
                                        <p:tgtEl>
                                          <p:spTgt spid="22538">
                                            <p:txEl>
                                              <p:pRg st="3" end="3"/>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2538">
                                            <p:txEl>
                                              <p:pRg st="4" end="4"/>
                                            </p:txEl>
                                          </p:spTgt>
                                        </p:tgtEl>
                                        <p:attrNameLst>
                                          <p:attrName>style.visibility</p:attrName>
                                        </p:attrNameLst>
                                      </p:cBhvr>
                                      <p:to>
                                        <p:strVal val="visible"/>
                                      </p:to>
                                    </p:set>
                                    <p:animEffect transition="in" filter="dissolve">
                                      <p:cBhvr>
                                        <p:cTn id="24" dur="500"/>
                                        <p:tgtEl>
                                          <p:spTgt spid="2253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p:bldP spid="22538" grpId="0" build="p">
        <p:tmplLst>
          <p:tmpl lvl="1">
            <p:tnLst>
              <p:par>
                <p:cTn presetID="9" presetClass="entr" presetSubtype="0" fill="hold" nodeType="clickEffect">
                  <p:stCondLst>
                    <p:cond delay="0"/>
                  </p:stCondLst>
                  <p:childTnLst>
                    <p:set>
                      <p:cBhvr>
                        <p:cTn dur="1" fill="hold">
                          <p:stCondLst>
                            <p:cond delay="0"/>
                          </p:stCondLst>
                        </p:cTn>
                        <p:tgtEl>
                          <p:spTgt spid="22538"/>
                        </p:tgtEl>
                        <p:attrNameLst>
                          <p:attrName>style.visibility</p:attrName>
                        </p:attrNameLst>
                      </p:cBhvr>
                      <p:to>
                        <p:strVal val="visible"/>
                      </p:to>
                    </p:set>
                    <p:animEffect transition="in" filter="dissolve">
                      <p:cBhvr>
                        <p:cTn dur="500"/>
                        <p:tgtEl>
                          <p:spTgt spid="22538"/>
                        </p:tgtEl>
                      </p:cBhvr>
                    </p:animEffect>
                  </p:childTnLst>
                </p:cTn>
              </p:par>
            </p:tnLst>
          </p:tmpl>
          <p:tmpl lvl="2">
            <p:tnLst>
              <p:par>
                <p:cTn presetID="9" presetClass="entr" presetSubtype="0" fill="hold" nodeType="withEffect">
                  <p:stCondLst>
                    <p:cond delay="0"/>
                  </p:stCondLst>
                  <p:childTnLst>
                    <p:set>
                      <p:cBhvr>
                        <p:cTn dur="1" fill="hold">
                          <p:stCondLst>
                            <p:cond delay="0"/>
                          </p:stCondLst>
                        </p:cTn>
                        <p:tgtEl>
                          <p:spTgt spid="22538"/>
                        </p:tgtEl>
                        <p:attrNameLst>
                          <p:attrName>style.visibility</p:attrName>
                        </p:attrNameLst>
                      </p:cBhvr>
                      <p:to>
                        <p:strVal val="visible"/>
                      </p:to>
                    </p:set>
                    <p:animEffect transition="in" filter="dissolve">
                      <p:cBhvr>
                        <p:cTn dur="500"/>
                        <p:tgtEl>
                          <p:spTgt spid="22538"/>
                        </p:tgtEl>
                      </p:cBhvr>
                    </p:animEffect>
                  </p:childTnLst>
                </p:cTn>
              </p:par>
            </p:tnLst>
          </p:tmpl>
          <p:tmpl lvl="3">
            <p:tnLst>
              <p:par>
                <p:cTn presetID="9" presetClass="entr" presetSubtype="0" fill="hold" nodeType="withEffect">
                  <p:stCondLst>
                    <p:cond delay="0"/>
                  </p:stCondLst>
                  <p:childTnLst>
                    <p:set>
                      <p:cBhvr>
                        <p:cTn dur="1" fill="hold">
                          <p:stCondLst>
                            <p:cond delay="0"/>
                          </p:stCondLst>
                        </p:cTn>
                        <p:tgtEl>
                          <p:spTgt spid="22538"/>
                        </p:tgtEl>
                        <p:attrNameLst>
                          <p:attrName>style.visibility</p:attrName>
                        </p:attrNameLst>
                      </p:cBhvr>
                      <p:to>
                        <p:strVal val="visible"/>
                      </p:to>
                    </p:set>
                    <p:animEffect transition="in" filter="dissolve">
                      <p:cBhvr>
                        <p:cTn dur="500"/>
                        <p:tgtEl>
                          <p:spTgt spid="22538"/>
                        </p:tgtEl>
                      </p:cBhvr>
                    </p:animEffect>
                  </p:childTnLst>
                </p:cTn>
              </p:par>
            </p:tnLst>
          </p:tmpl>
          <p:tmpl lvl="4">
            <p:tnLst>
              <p:par>
                <p:cTn presetID="9" presetClass="entr" presetSubtype="0" fill="hold" nodeType="withEffect">
                  <p:stCondLst>
                    <p:cond delay="0"/>
                  </p:stCondLst>
                  <p:childTnLst>
                    <p:set>
                      <p:cBhvr>
                        <p:cTn dur="1" fill="hold">
                          <p:stCondLst>
                            <p:cond delay="0"/>
                          </p:stCondLst>
                        </p:cTn>
                        <p:tgtEl>
                          <p:spTgt spid="22538"/>
                        </p:tgtEl>
                        <p:attrNameLst>
                          <p:attrName>style.visibility</p:attrName>
                        </p:attrNameLst>
                      </p:cBhvr>
                      <p:to>
                        <p:strVal val="visible"/>
                      </p:to>
                    </p:set>
                    <p:animEffect transition="in" filter="dissolve">
                      <p:cBhvr>
                        <p:cTn dur="500"/>
                        <p:tgtEl>
                          <p:spTgt spid="22538"/>
                        </p:tgtEl>
                      </p:cBhvr>
                    </p:animEffect>
                  </p:childTnLst>
                </p:cTn>
              </p:par>
            </p:tnLst>
          </p:tmpl>
          <p:tmpl lvl="5">
            <p:tnLst>
              <p:par>
                <p:cTn presetID="9" presetClass="entr" presetSubtype="0" fill="hold" nodeType="withEffect">
                  <p:stCondLst>
                    <p:cond delay="0"/>
                  </p:stCondLst>
                  <p:childTnLst>
                    <p:set>
                      <p:cBhvr>
                        <p:cTn dur="1" fill="hold">
                          <p:stCondLst>
                            <p:cond delay="0"/>
                          </p:stCondLst>
                        </p:cTn>
                        <p:tgtEl>
                          <p:spTgt spid="22538"/>
                        </p:tgtEl>
                        <p:attrNameLst>
                          <p:attrName>style.visibility</p:attrName>
                        </p:attrNameLst>
                      </p:cBhvr>
                      <p:to>
                        <p:strVal val="visible"/>
                      </p:to>
                    </p:set>
                    <p:animEffect transition="in" filter="dissolve">
                      <p:cBhvr>
                        <p:cTn dur="500"/>
                        <p:tgtEl>
                          <p:spTgt spid="22538"/>
                        </p:tgtEl>
                      </p:cBhvr>
                    </p:animEffect>
                  </p:childTnLst>
                </p:cTn>
              </p:par>
            </p:tnLst>
          </p:tmpl>
        </p:tmplLst>
      </p:bldP>
    </p:bldLst>
  </p:timing>
  <p:txStyles>
    <p:titleStyle>
      <a:lvl1pPr algn="l" rtl="0" eaLnBrk="0" fontAlgn="base" hangingPunct="0">
        <a:lnSpc>
          <a:spcPct val="90000"/>
        </a:lnSpc>
        <a:spcBef>
          <a:spcPct val="0"/>
        </a:spcBef>
        <a:spcAft>
          <a:spcPct val="0"/>
        </a:spcAft>
        <a:defRPr sz="3600" b="1">
          <a:solidFill>
            <a:schemeClr val="tx2"/>
          </a:solidFill>
          <a:latin typeface="+mj-lt"/>
          <a:ea typeface="+mj-ea"/>
          <a:cs typeface="+mj-cs"/>
        </a:defRPr>
      </a:lvl1pPr>
      <a:lvl2pPr algn="l" rtl="0" eaLnBrk="0" fontAlgn="base" hangingPunct="0">
        <a:lnSpc>
          <a:spcPct val="90000"/>
        </a:lnSpc>
        <a:spcBef>
          <a:spcPct val="0"/>
        </a:spcBef>
        <a:spcAft>
          <a:spcPct val="0"/>
        </a:spcAft>
        <a:defRPr sz="3600" b="1">
          <a:solidFill>
            <a:schemeClr val="tx2"/>
          </a:solidFill>
          <a:latin typeface="Arial" charset="0"/>
        </a:defRPr>
      </a:lvl2pPr>
      <a:lvl3pPr algn="l" rtl="0" eaLnBrk="0" fontAlgn="base" hangingPunct="0">
        <a:lnSpc>
          <a:spcPct val="90000"/>
        </a:lnSpc>
        <a:spcBef>
          <a:spcPct val="0"/>
        </a:spcBef>
        <a:spcAft>
          <a:spcPct val="0"/>
        </a:spcAft>
        <a:defRPr sz="3600" b="1">
          <a:solidFill>
            <a:schemeClr val="tx2"/>
          </a:solidFill>
          <a:latin typeface="Arial" charset="0"/>
        </a:defRPr>
      </a:lvl3pPr>
      <a:lvl4pPr algn="l" rtl="0" eaLnBrk="0" fontAlgn="base" hangingPunct="0">
        <a:lnSpc>
          <a:spcPct val="90000"/>
        </a:lnSpc>
        <a:spcBef>
          <a:spcPct val="0"/>
        </a:spcBef>
        <a:spcAft>
          <a:spcPct val="0"/>
        </a:spcAft>
        <a:defRPr sz="3600" b="1">
          <a:solidFill>
            <a:schemeClr val="tx2"/>
          </a:solidFill>
          <a:latin typeface="Arial" charset="0"/>
        </a:defRPr>
      </a:lvl4pPr>
      <a:lvl5pPr algn="l" rtl="0" eaLnBrk="0" fontAlgn="base" hangingPunct="0">
        <a:lnSpc>
          <a:spcPct val="90000"/>
        </a:lnSpc>
        <a:spcBef>
          <a:spcPct val="0"/>
        </a:spcBef>
        <a:spcAft>
          <a:spcPct val="0"/>
        </a:spcAft>
        <a:defRPr sz="3600" b="1">
          <a:solidFill>
            <a:schemeClr val="tx2"/>
          </a:solidFill>
          <a:latin typeface="Arial" charset="0"/>
        </a:defRPr>
      </a:lvl5pPr>
      <a:lvl6pPr marL="457200" algn="l" rtl="0" fontAlgn="base">
        <a:lnSpc>
          <a:spcPct val="90000"/>
        </a:lnSpc>
        <a:spcBef>
          <a:spcPct val="0"/>
        </a:spcBef>
        <a:spcAft>
          <a:spcPct val="0"/>
        </a:spcAft>
        <a:defRPr sz="3600" b="1">
          <a:solidFill>
            <a:schemeClr val="tx2"/>
          </a:solidFill>
          <a:latin typeface="Arial" charset="0"/>
        </a:defRPr>
      </a:lvl6pPr>
      <a:lvl7pPr marL="914400" algn="l" rtl="0" fontAlgn="base">
        <a:lnSpc>
          <a:spcPct val="90000"/>
        </a:lnSpc>
        <a:spcBef>
          <a:spcPct val="0"/>
        </a:spcBef>
        <a:spcAft>
          <a:spcPct val="0"/>
        </a:spcAft>
        <a:defRPr sz="3600" b="1">
          <a:solidFill>
            <a:schemeClr val="tx2"/>
          </a:solidFill>
          <a:latin typeface="Arial" charset="0"/>
        </a:defRPr>
      </a:lvl7pPr>
      <a:lvl8pPr marL="1371600" algn="l" rtl="0" fontAlgn="base">
        <a:lnSpc>
          <a:spcPct val="90000"/>
        </a:lnSpc>
        <a:spcBef>
          <a:spcPct val="0"/>
        </a:spcBef>
        <a:spcAft>
          <a:spcPct val="0"/>
        </a:spcAft>
        <a:defRPr sz="3600" b="1">
          <a:solidFill>
            <a:schemeClr val="tx2"/>
          </a:solidFill>
          <a:latin typeface="Arial" charset="0"/>
        </a:defRPr>
      </a:lvl8pPr>
      <a:lvl9pPr marL="1828800" algn="l" rtl="0" fontAlgn="base">
        <a:lnSpc>
          <a:spcPct val="90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defRPr>
      </a:lvl3pPr>
      <a:lvl4pPr marL="1600200" indent="-228600" algn="l" rtl="0" eaLnBrk="0" fontAlgn="base" hangingPunct="0">
        <a:spcBef>
          <a:spcPct val="20000"/>
        </a:spcBef>
        <a:spcAft>
          <a:spcPct val="0"/>
        </a:spcAft>
        <a:buClr>
          <a:schemeClr val="tx1"/>
        </a:buClr>
        <a:buSzPct val="80000"/>
        <a:buChar char="–"/>
        <a:defRPr>
          <a:solidFill>
            <a:schemeClr val="tx1"/>
          </a:solidFill>
          <a:latin typeface="+mn-lt"/>
        </a:defRPr>
      </a:lvl4pPr>
      <a:lvl5pPr marL="2057400" indent="-228600" algn="l" rtl="0"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Grp="1" noChangeArrowheads="1"/>
          </p:cNvSpPr>
          <p:nvPr>
            <p:ph type="ctrTitle"/>
          </p:nvPr>
        </p:nvSpPr>
        <p:spPr/>
        <p:txBody>
          <a:bodyPr/>
          <a:lstStyle/>
          <a:p>
            <a:pPr eaLnBrk="1" hangingPunct="1"/>
            <a:r>
              <a:rPr lang="en-US" sz="3200" b="0" smtClean="0"/>
              <a:t>ADMINISTRATIVE RECOMMENDATIONS CONCERNING RELIGION AND THE PUBLIC SCHOOLS</a:t>
            </a:r>
          </a:p>
        </p:txBody>
      </p:sp>
      <p:sp>
        <p:nvSpPr>
          <p:cNvPr id="3075" name="Rectangle 4"/>
          <p:cNvSpPr>
            <a:spLocks noGrp="1" noChangeArrowheads="1"/>
          </p:cNvSpPr>
          <p:nvPr>
            <p:ph type="subTitle" idx="1"/>
          </p:nvPr>
        </p:nvSpPr>
        <p:spPr>
          <a:xfrm>
            <a:off x="4800600" y="5257800"/>
            <a:ext cx="4013200" cy="1244600"/>
          </a:xfrm>
        </p:spPr>
        <p:txBody>
          <a:bodyPr/>
          <a:lstStyle/>
          <a:p>
            <a:pPr eaLnBrk="1" hangingPunct="1">
              <a:lnSpc>
                <a:spcPct val="90000"/>
              </a:lnSpc>
            </a:pPr>
            <a:r>
              <a:rPr lang="en-US" sz="800" smtClean="0"/>
              <a:t>Recommendations are adopted from:</a:t>
            </a:r>
          </a:p>
          <a:p>
            <a:pPr eaLnBrk="1" hangingPunct="1">
              <a:lnSpc>
                <a:spcPct val="90000"/>
              </a:lnSpc>
              <a:buFont typeface="Wingdings" pitchFamily="2" charset="2"/>
              <a:buChar char="l"/>
            </a:pPr>
            <a:r>
              <a:rPr lang="en-US" sz="800" smtClean="0"/>
              <a:t> Essex, N. (2005). </a:t>
            </a:r>
            <a:r>
              <a:rPr lang="en-US" sz="800" u="sng" smtClean="0"/>
              <a:t>School law and the public schools:  A practical guide for educational leaders</a:t>
            </a:r>
            <a:r>
              <a:rPr lang="en-US" sz="800" smtClean="0"/>
              <a:t> (3</a:t>
            </a:r>
            <a:r>
              <a:rPr lang="en-US" sz="800" baseline="30000" smtClean="0"/>
              <a:t>rd</a:t>
            </a:r>
            <a:r>
              <a:rPr lang="en-US" sz="800" smtClean="0"/>
              <a:t> ed).  Boston, MA:  Allyn and Bacon.</a:t>
            </a:r>
          </a:p>
          <a:p>
            <a:pPr eaLnBrk="1" hangingPunct="1">
              <a:lnSpc>
                <a:spcPct val="90000"/>
              </a:lnSpc>
              <a:buFont typeface="Wingdings" pitchFamily="2" charset="2"/>
              <a:buChar char="l"/>
            </a:pPr>
            <a:r>
              <a:rPr lang="en-US" sz="800" smtClean="0"/>
              <a:t> LaMorte, M. W. (2005). </a:t>
            </a:r>
            <a:r>
              <a:rPr lang="en-US" sz="800" u="sng" smtClean="0"/>
              <a:t>School law:  cases and concepts</a:t>
            </a:r>
            <a:r>
              <a:rPr lang="en-US" sz="800" smtClean="0"/>
              <a:t> (8</a:t>
            </a:r>
            <a:r>
              <a:rPr lang="en-US" sz="800" baseline="30000" smtClean="0"/>
              <a:t>th</a:t>
            </a:r>
            <a:r>
              <a:rPr lang="en-US" sz="800" smtClean="0"/>
              <a:t> ed). Boston, MA:  Allyn and Bacon.</a:t>
            </a:r>
          </a:p>
          <a:p>
            <a:pPr eaLnBrk="1" hangingPunct="1">
              <a:lnSpc>
                <a:spcPct val="90000"/>
              </a:lnSpc>
              <a:buFont typeface="Wingdings" pitchFamily="2" charset="2"/>
              <a:buChar char="l"/>
            </a:pPr>
            <a:r>
              <a:rPr lang="en-US" sz="800" smtClean="0"/>
              <a:t> Cambron-McCabe, N. H., McCarthy, M. M., &amp; Thomas, S. B. (2004).  </a:t>
            </a:r>
            <a:r>
              <a:rPr lang="en-US" sz="800" u="sng" smtClean="0"/>
              <a:t>Public school law:  Teachers’ and students’ rights</a:t>
            </a:r>
            <a:r>
              <a:rPr lang="en-US" sz="800" smtClean="0"/>
              <a:t> (5</a:t>
            </a:r>
            <a:r>
              <a:rPr lang="en-US" sz="800" baseline="30000" smtClean="0"/>
              <a:t>th</a:t>
            </a:r>
            <a:r>
              <a:rPr lang="en-US" sz="800" smtClean="0"/>
              <a:t> ed). Boston, MA:  Allyn and Bacon.</a:t>
            </a:r>
          </a:p>
          <a:p>
            <a:pPr eaLnBrk="1" hangingPunct="1">
              <a:lnSpc>
                <a:spcPct val="90000"/>
              </a:lnSpc>
              <a:buFont typeface="Wingdings" pitchFamily="2" charset="2"/>
              <a:buChar char="l"/>
            </a:pPr>
            <a:r>
              <a:rPr lang="en-US" sz="800" smtClean="0"/>
              <a:t>Alexander, K. &amp; Alexander, M. D. (2003).  </a:t>
            </a:r>
            <a:r>
              <a:rPr lang="en-US" sz="800" u="sng" smtClean="0"/>
              <a:t>The law of schools, student, and teachers</a:t>
            </a:r>
            <a:r>
              <a:rPr lang="en-US" sz="800" smtClean="0"/>
              <a:t> (3</a:t>
            </a:r>
            <a:r>
              <a:rPr lang="en-US" sz="800" baseline="30000" smtClean="0"/>
              <a:t>rd</a:t>
            </a:r>
            <a:r>
              <a:rPr lang="en-US" sz="800" smtClean="0"/>
              <a:t> ed).  St. Paul, MN:  West.</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p:cNvSpPr>
            <a:spLocks noGrp="1" noChangeArrowheads="1"/>
          </p:cNvSpPr>
          <p:nvPr>
            <p:ph type="title"/>
          </p:nvPr>
        </p:nvSpPr>
        <p:spPr/>
        <p:txBody>
          <a:bodyPr/>
          <a:lstStyle/>
          <a:p>
            <a:pPr eaLnBrk="1" hangingPunct="1"/>
            <a:r>
              <a:rPr lang="en-US" b="0" smtClean="0"/>
              <a:t>EQUAL ACCESS</a:t>
            </a:r>
          </a:p>
        </p:txBody>
      </p:sp>
      <p:sp>
        <p:nvSpPr>
          <p:cNvPr id="12291" name="Rectangle 3"/>
          <p:cNvSpPr>
            <a:spLocks noGrp="1" noChangeArrowheads="1"/>
          </p:cNvSpPr>
          <p:nvPr>
            <p:ph type="body" idx="1"/>
          </p:nvPr>
        </p:nvSpPr>
        <p:spPr/>
        <p:txBody>
          <a:bodyPr/>
          <a:lstStyle/>
          <a:p>
            <a:pPr eaLnBrk="1" hangingPunct="1">
              <a:lnSpc>
                <a:spcPct val="90000"/>
              </a:lnSpc>
              <a:buFont typeface="Wingdings" pitchFamily="2" charset="2"/>
              <a:buNone/>
            </a:pPr>
            <a:r>
              <a:rPr lang="en-US" sz="2400" smtClean="0"/>
              <a:t>Equal Access Act of 1984 ( 20 U.S.C.  4071-4074)</a:t>
            </a:r>
          </a:p>
          <a:p>
            <a:pPr eaLnBrk="1" hangingPunct="1">
              <a:lnSpc>
                <a:spcPct val="90000"/>
              </a:lnSpc>
            </a:pPr>
            <a:r>
              <a:rPr lang="en-US" sz="2400" smtClean="0"/>
              <a:t>In 1984, the U.S. Congress passed the Equal Access Act.  Under this law, a school district that has created a limited open forum must allow student organizations to use public secondary school facilities for religious clubs.  </a:t>
            </a:r>
          </a:p>
          <a:p>
            <a:pPr eaLnBrk="1" hangingPunct="1">
              <a:lnSpc>
                <a:spcPct val="90000"/>
              </a:lnSpc>
            </a:pPr>
            <a:r>
              <a:rPr lang="en-US" sz="2400" smtClean="0"/>
              <a:t>A limited open forum exists where student groups have been permitted to meet for noncurricular purposes on school grounds during non-instructional times.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2"/>
          <p:cNvSpPr>
            <a:spLocks noGrp="1" noChangeArrowheads="1"/>
          </p:cNvSpPr>
          <p:nvPr>
            <p:ph type="title"/>
          </p:nvPr>
        </p:nvSpPr>
        <p:spPr/>
        <p:txBody>
          <a:bodyPr/>
          <a:lstStyle/>
          <a:p>
            <a:pPr eaLnBrk="1" hangingPunct="1"/>
            <a:r>
              <a:rPr lang="en-US" b="0" smtClean="0"/>
              <a:t>EQUAL ACCESS</a:t>
            </a:r>
            <a:r>
              <a:rPr lang="en-US" smtClean="0"/>
              <a:t> </a:t>
            </a:r>
          </a:p>
        </p:txBody>
      </p:sp>
      <p:sp>
        <p:nvSpPr>
          <p:cNvPr id="13315" name="Rectangle 3"/>
          <p:cNvSpPr>
            <a:spLocks noGrp="1" noChangeArrowheads="1"/>
          </p:cNvSpPr>
          <p:nvPr>
            <p:ph type="body" idx="1"/>
          </p:nvPr>
        </p:nvSpPr>
        <p:spPr/>
        <p:txBody>
          <a:bodyPr/>
          <a:lstStyle/>
          <a:p>
            <a:pPr marL="609600" indent="-609600" eaLnBrk="1" hangingPunct="1"/>
            <a:r>
              <a:rPr lang="en-US" sz="2400" smtClean="0"/>
              <a:t>Do not allow some student clubs </a:t>
            </a:r>
            <a:r>
              <a:rPr lang="en-US" sz="2400" i="1" smtClean="0"/>
              <a:t>with </a:t>
            </a:r>
            <a:r>
              <a:rPr lang="en-US" sz="2400" smtClean="0"/>
              <a:t>similar no curricula  functions</a:t>
            </a:r>
            <a:r>
              <a:rPr lang="en-US" sz="2400" i="1" smtClean="0"/>
              <a:t> </a:t>
            </a:r>
            <a:r>
              <a:rPr lang="en-US" sz="2400" smtClean="0"/>
              <a:t>to meet on school  premises while denying other religious clubs this same privilege, especially where there are ideological differences between the administration and the student groups. </a:t>
            </a:r>
          </a:p>
          <a:p>
            <a:pPr marL="609600" indent="-609600" eaLnBrk="1" hangingPunct="1"/>
            <a:r>
              <a:rPr lang="en-US" sz="2400" smtClean="0"/>
              <a:t>Avoid denying religious clubs access based on personal or philosophical disagreement with the clubs objectives.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p:cNvSpPr>
            <a:spLocks noGrp="1" noChangeArrowheads="1"/>
          </p:cNvSpPr>
          <p:nvPr>
            <p:ph type="title"/>
          </p:nvPr>
        </p:nvSpPr>
        <p:spPr/>
        <p:txBody>
          <a:bodyPr/>
          <a:lstStyle/>
          <a:p>
            <a:pPr eaLnBrk="1" hangingPunct="1"/>
            <a:r>
              <a:rPr lang="en-US" b="0" smtClean="0"/>
              <a:t>EQUAL ACCESS</a:t>
            </a:r>
          </a:p>
        </p:txBody>
      </p:sp>
      <p:sp>
        <p:nvSpPr>
          <p:cNvPr id="14339" name="Rectangle 3"/>
          <p:cNvSpPr>
            <a:spLocks noGrp="1" noChangeArrowheads="1"/>
          </p:cNvSpPr>
          <p:nvPr>
            <p:ph type="body" idx="1"/>
          </p:nvPr>
        </p:nvSpPr>
        <p:spPr/>
        <p:txBody>
          <a:bodyPr/>
          <a:lstStyle/>
          <a:p>
            <a:pPr marL="609600" indent="-609600" eaLnBrk="1" hangingPunct="1"/>
            <a:r>
              <a:rPr lang="en-US" smtClean="0"/>
              <a:t>Avoid classifying all other clubs as curriculum-related irrespective of function, and disallowing the same classification for religious clubs. </a:t>
            </a:r>
          </a:p>
          <a:p>
            <a:pPr marL="609600" indent="-609600" eaLnBrk="1" hangingPunct="1"/>
            <a:r>
              <a:rPr lang="en-US" smtClean="0"/>
              <a:t>School authorities should consult the district's legal counsel regarding any questionable religious activities in</a:t>
            </a:r>
            <a:r>
              <a:rPr lang="en-US" b="1" i="1" smtClean="0"/>
              <a:t> </a:t>
            </a:r>
            <a:r>
              <a:rPr lang="en-US" smtClean="0"/>
              <a:t>their schools. </a:t>
            </a:r>
          </a:p>
          <a:p>
            <a:pPr marL="609600" indent="-609600" eaLnBrk="1" hangingPunct="1"/>
            <a:endParaRPr lang="en-U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Grp="1" noChangeArrowheads="1"/>
          </p:cNvSpPr>
          <p:nvPr>
            <p:ph type="title"/>
          </p:nvPr>
        </p:nvSpPr>
        <p:spPr/>
        <p:txBody>
          <a:bodyPr/>
          <a:lstStyle/>
          <a:p>
            <a:pPr eaLnBrk="1" hangingPunct="1"/>
            <a:r>
              <a:rPr lang="en-US" b="0" smtClean="0"/>
              <a:t>EQUAL ACCESS</a:t>
            </a:r>
          </a:p>
        </p:txBody>
      </p:sp>
      <p:sp>
        <p:nvSpPr>
          <p:cNvPr id="15363" name="Rectangle 3"/>
          <p:cNvSpPr>
            <a:spLocks noGrp="1" noChangeArrowheads="1"/>
          </p:cNvSpPr>
          <p:nvPr>
            <p:ph type="body" idx="1"/>
          </p:nvPr>
        </p:nvSpPr>
        <p:spPr/>
        <p:txBody>
          <a:bodyPr/>
          <a:lstStyle/>
          <a:p>
            <a:pPr eaLnBrk="1" hangingPunct="1">
              <a:lnSpc>
                <a:spcPct val="90000"/>
              </a:lnSpc>
            </a:pPr>
            <a:r>
              <a:rPr lang="en-US" smtClean="0"/>
              <a:t>High school student religious clubs may be allowed to use school facilities </a:t>
            </a:r>
            <a:r>
              <a:rPr lang="en-US" i="1" smtClean="0"/>
              <a:t>if </a:t>
            </a:r>
            <a:r>
              <a:rPr lang="en-US" smtClean="0"/>
              <a:t>the school supports a limited open forum. They cannot be denied use if</a:t>
            </a:r>
            <a:r>
              <a:rPr lang="en-US" i="1" smtClean="0"/>
              <a:t> </a:t>
            </a:r>
            <a:r>
              <a:rPr lang="en-US" smtClean="0"/>
              <a:t>other non curricular groups are permitted to use facilities before or after the school day.</a:t>
            </a:r>
          </a:p>
          <a:p>
            <a:pPr eaLnBrk="1" hangingPunct="1">
              <a:lnSpc>
                <a:spcPct val="90000"/>
              </a:lnSpc>
            </a:pPr>
            <a:r>
              <a:rPr lang="en-US" smtClean="0"/>
              <a:t>Faculty and staff members may be present during the meetings but may not participate if the meetings are religious in nature.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noGrp="1" noChangeArrowheads="1"/>
          </p:cNvSpPr>
          <p:nvPr>
            <p:ph type="title"/>
          </p:nvPr>
        </p:nvSpPr>
        <p:spPr/>
        <p:txBody>
          <a:bodyPr/>
          <a:lstStyle/>
          <a:p>
            <a:pPr eaLnBrk="1" hangingPunct="1"/>
            <a:r>
              <a:rPr lang="en-US" sz="3200" b="0" smtClean="0"/>
              <a:t>USE OF FACILITIES BY OUTSIDE RELIGIOUS GROUPS</a:t>
            </a:r>
            <a:r>
              <a:rPr lang="en-US" sz="3200" smtClean="0"/>
              <a:t> </a:t>
            </a:r>
          </a:p>
        </p:txBody>
      </p:sp>
      <p:sp>
        <p:nvSpPr>
          <p:cNvPr id="16387" name="Rectangle 3"/>
          <p:cNvSpPr>
            <a:spLocks noGrp="1" noChangeArrowheads="1"/>
          </p:cNvSpPr>
          <p:nvPr>
            <p:ph type="body" idx="1"/>
          </p:nvPr>
        </p:nvSpPr>
        <p:spPr/>
        <p:txBody>
          <a:bodyPr/>
          <a:lstStyle/>
          <a:p>
            <a:pPr marL="609600" indent="-609600" eaLnBrk="1" hangingPunct="1"/>
            <a:r>
              <a:rPr lang="en-US" smtClean="0"/>
              <a:t>School districts must allow religious groups access to their facilities if other nonreligious groups are permitted to use them. </a:t>
            </a:r>
          </a:p>
          <a:p>
            <a:pPr marL="609600" indent="-609600" eaLnBrk="1" hangingPunct="1"/>
            <a:r>
              <a:rPr lang="en-US" smtClean="0"/>
              <a:t>School officials are not expected to allow religious groups to use facilities for regular religious services, even when an open forum is established by the district.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p:cNvSpPr>
            <a:spLocks noGrp="1" noChangeArrowheads="1"/>
          </p:cNvSpPr>
          <p:nvPr>
            <p:ph type="title"/>
          </p:nvPr>
        </p:nvSpPr>
        <p:spPr/>
        <p:txBody>
          <a:bodyPr/>
          <a:lstStyle/>
          <a:p>
            <a:pPr eaLnBrk="1" hangingPunct="1"/>
            <a:r>
              <a:rPr lang="en-US" sz="3200" b="0" smtClean="0"/>
              <a:t>USE OF FACILITIES BY OUTSIDE RELIGIOUS GROUPS</a:t>
            </a:r>
          </a:p>
        </p:txBody>
      </p:sp>
      <p:sp>
        <p:nvSpPr>
          <p:cNvPr id="17411" name="Rectangle 3"/>
          <p:cNvSpPr>
            <a:spLocks noGrp="1" noChangeArrowheads="1"/>
          </p:cNvSpPr>
          <p:nvPr>
            <p:ph type="body" idx="1"/>
          </p:nvPr>
        </p:nvSpPr>
        <p:spPr/>
        <p:txBody>
          <a:bodyPr/>
          <a:lstStyle/>
          <a:p>
            <a:pPr marL="609600" indent="-609600" eaLnBrk="1" hangingPunct="1"/>
            <a:r>
              <a:rPr lang="en-US" smtClean="0"/>
              <a:t>School districts are not required to accommodate religious groups under a closed forum policy. </a:t>
            </a:r>
          </a:p>
          <a:p>
            <a:pPr marL="609600" indent="-609600" eaLnBrk="1" hangingPunct="1"/>
            <a:r>
              <a:rPr lang="en-US" smtClean="0"/>
              <a:t>In</a:t>
            </a:r>
            <a:r>
              <a:rPr lang="en-US" b="1" smtClean="0"/>
              <a:t> </a:t>
            </a:r>
            <a:r>
              <a:rPr lang="en-US" smtClean="0"/>
              <a:t>the absence of religious services, school officials must remain </a:t>
            </a:r>
            <a:r>
              <a:rPr lang="en-US" i="1" smtClean="0"/>
              <a:t>viewpoint neutral </a:t>
            </a:r>
            <a:r>
              <a:rPr lang="en-US" smtClean="0"/>
              <a:t>in permitting religious groups to use facilities under an open forum.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p:cNvSpPr>
            <a:spLocks noGrp="1" noChangeArrowheads="1"/>
          </p:cNvSpPr>
          <p:nvPr>
            <p:ph type="title"/>
          </p:nvPr>
        </p:nvSpPr>
        <p:spPr/>
        <p:txBody>
          <a:bodyPr/>
          <a:lstStyle/>
          <a:p>
            <a:pPr eaLnBrk="1" hangingPunct="1"/>
            <a:r>
              <a:rPr lang="en-US" b="0" smtClean="0"/>
              <a:t>RELIGIOUS ACTIVITIES</a:t>
            </a:r>
            <a:r>
              <a:rPr lang="en-US" smtClean="0"/>
              <a:t> </a:t>
            </a:r>
          </a:p>
        </p:txBody>
      </p:sp>
      <p:sp>
        <p:nvSpPr>
          <p:cNvPr id="18435" name="Rectangle 3"/>
          <p:cNvSpPr>
            <a:spLocks noGrp="1" noChangeArrowheads="1"/>
          </p:cNvSpPr>
          <p:nvPr>
            <p:ph type="body" idx="1"/>
          </p:nvPr>
        </p:nvSpPr>
        <p:spPr/>
        <p:txBody>
          <a:bodyPr/>
          <a:lstStyle/>
          <a:p>
            <a:pPr marL="990600" lvl="1" indent="-533400" eaLnBrk="1" hangingPunct="1"/>
            <a:r>
              <a:rPr lang="en-US" smtClean="0"/>
              <a:t>School-sponsored holiday programs are permitted if they are not conducted in a religious atmosphere. </a:t>
            </a:r>
          </a:p>
          <a:p>
            <a:pPr marL="990600" lvl="1" indent="-533400" eaLnBrk="1" hangingPunct="1"/>
            <a:r>
              <a:rPr lang="en-US" smtClean="0"/>
              <a:t>Released time for religious instruction may be allowed if evidence reveals that no public school resources are involved. Use of public school resources violates the establishment clause of the First Amendment.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p:cNvSpPr>
            <a:spLocks noGrp="1" noChangeArrowheads="1"/>
          </p:cNvSpPr>
          <p:nvPr>
            <p:ph type="title"/>
          </p:nvPr>
        </p:nvSpPr>
        <p:spPr/>
        <p:txBody>
          <a:bodyPr/>
          <a:lstStyle/>
          <a:p>
            <a:pPr eaLnBrk="1" hangingPunct="1"/>
            <a:r>
              <a:rPr lang="en-US" b="0" smtClean="0"/>
              <a:t>RELIGIOUS ACTIVITIES</a:t>
            </a:r>
          </a:p>
        </p:txBody>
      </p:sp>
      <p:sp>
        <p:nvSpPr>
          <p:cNvPr id="19459" name="Rectangle 3"/>
          <p:cNvSpPr>
            <a:spLocks noGrp="1" noChangeArrowheads="1"/>
          </p:cNvSpPr>
          <p:nvPr>
            <p:ph type="body" idx="1"/>
          </p:nvPr>
        </p:nvSpPr>
        <p:spPr/>
        <p:txBody>
          <a:bodyPr/>
          <a:lstStyle/>
          <a:p>
            <a:pPr marL="990600" lvl="1" indent="-533400" eaLnBrk="1" hangingPunct="1"/>
            <a:r>
              <a:rPr lang="en-US" smtClean="0"/>
              <a:t>Religious pageants, displays, or symbols will not meet the constitutional requirements of neutrality by school officials. Statues or pictures may be used to teach art form if taught as a secular activity. </a:t>
            </a:r>
          </a:p>
          <a:p>
            <a:pPr marL="990600" lvl="1" indent="-533400" eaLnBrk="1" hangingPunct="1"/>
            <a:r>
              <a:rPr lang="en-US" smtClean="0"/>
              <a:t>School authorities must respect the free exercise rights of students, unless the exercise of those rights violates the rights of others or disrupts the educational process.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p:cNvSpPr>
            <a:spLocks noGrp="1" noChangeArrowheads="1"/>
          </p:cNvSpPr>
          <p:nvPr>
            <p:ph type="title"/>
          </p:nvPr>
        </p:nvSpPr>
        <p:spPr/>
        <p:txBody>
          <a:bodyPr/>
          <a:lstStyle/>
          <a:p>
            <a:pPr eaLnBrk="1" hangingPunct="1"/>
            <a:r>
              <a:rPr lang="en-US" b="0" smtClean="0"/>
              <a:t>RELIGIOUS ACTIVITIES</a:t>
            </a:r>
          </a:p>
        </p:txBody>
      </p:sp>
      <p:sp>
        <p:nvSpPr>
          <p:cNvPr id="20483" name="Rectangle 3"/>
          <p:cNvSpPr>
            <a:spLocks noGrp="1" noChangeArrowheads="1"/>
          </p:cNvSpPr>
          <p:nvPr>
            <p:ph type="body" idx="1"/>
          </p:nvPr>
        </p:nvSpPr>
        <p:spPr/>
        <p:txBody>
          <a:bodyPr/>
          <a:lstStyle/>
          <a:p>
            <a:pPr lvl="1" eaLnBrk="1" hangingPunct="1"/>
            <a:r>
              <a:rPr lang="en-US" sz="2200" smtClean="0"/>
              <a:t>The distribution of religious material by external groups is illegal if the distribution occurs on school premises. However, a student may be allowed to distribute religious pamphlets if the distribution does not interfere with normal school activities or create material or substantial disruption. </a:t>
            </a:r>
          </a:p>
          <a:p>
            <a:pPr lvl="1" eaLnBrk="1" hangingPunct="1"/>
            <a:r>
              <a:rPr lang="en-US" sz="2200" smtClean="0"/>
              <a:t>School districts may find it difficult to justify the posting of the Ten Commandments or other references to God as meeting a purely secular purpose. </a:t>
            </a:r>
          </a:p>
          <a:p>
            <a:pPr eaLnBrk="1" hangingPunct="1">
              <a:buFont typeface="Wingdings" pitchFamily="2" charset="2"/>
              <a:buNone/>
            </a:pPr>
            <a:endParaRPr lang="en-US" sz="220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p:cNvSpPr>
            <a:spLocks noGrp="1" noChangeArrowheads="1"/>
          </p:cNvSpPr>
          <p:nvPr>
            <p:ph type="title"/>
          </p:nvPr>
        </p:nvSpPr>
        <p:spPr/>
        <p:txBody>
          <a:bodyPr/>
          <a:lstStyle/>
          <a:p>
            <a:pPr eaLnBrk="1" hangingPunct="1"/>
            <a:r>
              <a:rPr lang="en-US" b="0" smtClean="0"/>
              <a:t>RELIGIOUS ACTIVITIES</a:t>
            </a:r>
          </a:p>
        </p:txBody>
      </p:sp>
      <p:sp>
        <p:nvSpPr>
          <p:cNvPr id="21507" name="Rectangle 3"/>
          <p:cNvSpPr>
            <a:spLocks noGrp="1" noChangeArrowheads="1"/>
          </p:cNvSpPr>
          <p:nvPr>
            <p:ph type="body" idx="1"/>
          </p:nvPr>
        </p:nvSpPr>
        <p:spPr/>
        <p:txBody>
          <a:bodyPr/>
          <a:lstStyle/>
          <a:p>
            <a:pPr marL="990600" lvl="1" indent="-533400" eaLnBrk="1" hangingPunct="1"/>
            <a:r>
              <a:rPr lang="en-US" smtClean="0"/>
              <a:t>School authorities must refrain from any activity that would create an unclear line of separation between school activities and religious activities. </a:t>
            </a:r>
          </a:p>
          <a:p>
            <a:pPr marL="990600" lvl="1" indent="-533400" eaLnBrk="1" hangingPunct="1"/>
            <a:r>
              <a:rPr lang="en-US" smtClean="0"/>
              <a:t>School authorities should consult the district's legal counsel regarding any questionable religious activities in their schools.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Grp="1" noChangeArrowheads="1"/>
          </p:cNvSpPr>
          <p:nvPr>
            <p:ph type="title"/>
          </p:nvPr>
        </p:nvSpPr>
        <p:spPr/>
        <p:txBody>
          <a:bodyPr/>
          <a:lstStyle/>
          <a:p>
            <a:pPr eaLnBrk="1" hangingPunct="1"/>
            <a:r>
              <a:rPr lang="en-US" b="0" smtClean="0"/>
              <a:t>FIRST AMENDMENT</a:t>
            </a:r>
          </a:p>
        </p:txBody>
      </p:sp>
      <p:sp>
        <p:nvSpPr>
          <p:cNvPr id="4099" name="Rectangle 3"/>
          <p:cNvSpPr>
            <a:spLocks noGrp="1" noChangeArrowheads="1"/>
          </p:cNvSpPr>
          <p:nvPr>
            <p:ph type="body" idx="1"/>
          </p:nvPr>
        </p:nvSpPr>
        <p:spPr/>
        <p:txBody>
          <a:bodyPr/>
          <a:lstStyle/>
          <a:p>
            <a:pPr eaLnBrk="1" hangingPunct="1">
              <a:lnSpc>
                <a:spcPct val="90000"/>
              </a:lnSpc>
              <a:buFont typeface="Wingdings" pitchFamily="2" charset="2"/>
              <a:buNone/>
            </a:pPr>
            <a:r>
              <a:rPr lang="en-US" sz="2000" i="1" smtClean="0"/>
              <a:t>	</a:t>
            </a:r>
            <a:r>
              <a:rPr lang="en-US" sz="3200" i="1" smtClean="0"/>
              <a:t>Congress shall make no law respecting the establishment of religion, or prohibiting the free exercise thereof; or abridging the freedom of speech, or of the press; or the right of the people peaceably to assemble, and to petition the Government for a redress of grievances.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Grp="1" noChangeArrowheads="1"/>
          </p:cNvSpPr>
          <p:nvPr>
            <p:ph type="title"/>
          </p:nvPr>
        </p:nvSpPr>
        <p:spPr/>
        <p:txBody>
          <a:bodyPr/>
          <a:lstStyle/>
          <a:p>
            <a:pPr eaLnBrk="1" hangingPunct="1"/>
            <a:r>
              <a:rPr lang="en-US" b="0" smtClean="0"/>
              <a:t>RELIGIOUS ACTIVITIES</a:t>
            </a:r>
          </a:p>
        </p:txBody>
      </p:sp>
      <p:sp>
        <p:nvSpPr>
          <p:cNvPr id="22531" name="Rectangle 3"/>
          <p:cNvSpPr>
            <a:spLocks noGrp="1" noChangeArrowheads="1"/>
          </p:cNvSpPr>
          <p:nvPr>
            <p:ph type="body" idx="1"/>
          </p:nvPr>
        </p:nvSpPr>
        <p:spPr/>
        <p:txBody>
          <a:bodyPr/>
          <a:lstStyle/>
          <a:p>
            <a:pPr marL="990600" lvl="1" indent="-533400" eaLnBrk="1" hangingPunct="1"/>
            <a:r>
              <a:rPr lang="en-US" smtClean="0"/>
              <a:t>Aid to students attending religious school in the form of computers and equipment is permissible as part of a general program designed to enhance overall educational opportunities of all students. </a:t>
            </a:r>
          </a:p>
          <a:p>
            <a:pPr marL="990600" lvl="1" indent="-533400" eaLnBrk="1" hangingPunct="1"/>
            <a:r>
              <a:rPr lang="en-US" sz="2200" smtClean="0"/>
              <a:t>Students may not be compelled to recite the Pledge of Allegiance based on their right to freedom of expression</a:t>
            </a:r>
            <a:r>
              <a:rPr lang="en-US" sz="2000" smtClean="0"/>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AutoShape 2"/>
          <p:cNvSpPr>
            <a:spLocks noGrp="1" noChangeArrowheads="1"/>
          </p:cNvSpPr>
          <p:nvPr>
            <p:ph type="title"/>
          </p:nvPr>
        </p:nvSpPr>
        <p:spPr/>
        <p:txBody>
          <a:bodyPr/>
          <a:lstStyle/>
          <a:p>
            <a:pPr eaLnBrk="1" hangingPunct="1"/>
            <a:r>
              <a:rPr lang="en-US" b="0" smtClean="0"/>
              <a:t>FOURTEENTH AMENDMENT</a:t>
            </a:r>
          </a:p>
        </p:txBody>
      </p:sp>
      <p:sp>
        <p:nvSpPr>
          <p:cNvPr id="8195" name="Rectangle 3"/>
          <p:cNvSpPr>
            <a:spLocks noGrp="1" noChangeArrowheads="1"/>
          </p:cNvSpPr>
          <p:nvPr>
            <p:ph type="body" idx="1"/>
          </p:nvPr>
        </p:nvSpPr>
        <p:spPr/>
        <p:txBody>
          <a:bodyPr/>
          <a:lstStyle/>
          <a:p>
            <a:pPr eaLnBrk="1" hangingPunct="1">
              <a:buFont typeface="Wingdings" pitchFamily="2" charset="2"/>
              <a:buNone/>
            </a:pPr>
            <a:r>
              <a:rPr lang="en-US" sz="2400" i="1" smtClean="0"/>
              <a:t>	All persons born or naturalized in the United States and subject to the jurisdiction thereof, are citizens of the United states wherein they reside.  No state shall make or enforce any laws which shall abridge the privileges or immunities of citizens of the United States; nor shall any State deprive any person of life, liberty, or property, without due process of law, nor deny to any person within its jurisdiction the equal protection of the law.</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Grp="1" noChangeArrowheads="1"/>
          </p:cNvSpPr>
          <p:nvPr>
            <p:ph type="title"/>
          </p:nvPr>
        </p:nvSpPr>
        <p:spPr/>
        <p:txBody>
          <a:bodyPr/>
          <a:lstStyle/>
          <a:p>
            <a:pPr eaLnBrk="1" hangingPunct="1"/>
            <a:r>
              <a:rPr lang="en-US" b="0" smtClean="0"/>
              <a:t>FOURTEENTH AMENDMENT</a:t>
            </a:r>
          </a:p>
        </p:txBody>
      </p:sp>
      <p:sp>
        <p:nvSpPr>
          <p:cNvPr id="6147" name="Rectangle 4"/>
          <p:cNvSpPr>
            <a:spLocks noGrp="1" noChangeArrowheads="1"/>
          </p:cNvSpPr>
          <p:nvPr>
            <p:ph type="body" idx="1"/>
          </p:nvPr>
        </p:nvSpPr>
        <p:spPr/>
        <p:txBody>
          <a:bodyPr/>
          <a:lstStyle/>
          <a:p>
            <a:pPr eaLnBrk="1" hangingPunct="1">
              <a:lnSpc>
                <a:spcPct val="90000"/>
              </a:lnSpc>
              <a:buFont typeface="Wingdings" pitchFamily="2" charset="2"/>
              <a:buNone/>
            </a:pPr>
            <a:r>
              <a:rPr lang="en-US" i="1" smtClean="0"/>
              <a:t>Cantwell v. Connecticut</a:t>
            </a:r>
            <a:r>
              <a:rPr lang="en-US" smtClean="0"/>
              <a:t>, 3310 U.S. 296 (1940)</a:t>
            </a:r>
          </a:p>
          <a:p>
            <a:pPr eaLnBrk="1" hangingPunct="1">
              <a:lnSpc>
                <a:spcPct val="90000"/>
              </a:lnSpc>
              <a:buFont typeface="Wingdings" pitchFamily="2" charset="2"/>
              <a:buNone/>
            </a:pPr>
            <a:endParaRPr lang="en-US" smtClean="0"/>
          </a:p>
          <a:p>
            <a:pPr eaLnBrk="1" hangingPunct="1">
              <a:lnSpc>
                <a:spcPct val="90000"/>
              </a:lnSpc>
              <a:buFont typeface="Wingdings" pitchFamily="2" charset="2"/>
              <a:buNone/>
            </a:pPr>
            <a:r>
              <a:rPr lang="en-US" b="1" smtClean="0"/>
              <a:t>Finding:</a:t>
            </a:r>
            <a:r>
              <a:rPr lang="en-US" smtClean="0"/>
              <a:t>  The Fourteenth Amendment made the First Amendment applicable to state action, thus providing the same constitutional guarantees to citizens again state infringement of their religious rights by prohibiting the establishment of religious practices in public schools.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Grp="1" noChangeArrowheads="1"/>
          </p:cNvSpPr>
          <p:nvPr>
            <p:ph type="title"/>
          </p:nvPr>
        </p:nvSpPr>
        <p:spPr/>
        <p:txBody>
          <a:bodyPr/>
          <a:lstStyle/>
          <a:p>
            <a:pPr eaLnBrk="1" hangingPunct="1"/>
            <a:r>
              <a:rPr lang="en-US" sz="3200" b="0" smtClean="0"/>
              <a:t>PRAYER, BIBLE READING, AND SILENT MEDITATION</a:t>
            </a:r>
            <a:r>
              <a:rPr lang="en-US" sz="3200" smtClean="0"/>
              <a:t> </a:t>
            </a:r>
          </a:p>
        </p:txBody>
      </p:sp>
      <p:sp>
        <p:nvSpPr>
          <p:cNvPr id="7171" name="Rectangle 3"/>
          <p:cNvSpPr>
            <a:spLocks noGrp="1" noChangeArrowheads="1"/>
          </p:cNvSpPr>
          <p:nvPr>
            <p:ph type="body" idx="1"/>
          </p:nvPr>
        </p:nvSpPr>
        <p:spPr/>
        <p:txBody>
          <a:bodyPr/>
          <a:lstStyle/>
          <a:p>
            <a:pPr marL="609600" indent="-609600" eaLnBrk="1" hangingPunct="1"/>
            <a:r>
              <a:rPr lang="en-US" sz="2400" smtClean="0"/>
              <a:t>School-sponsored prayer is illegal and cannot be justified based on First Amendment prohibitions. </a:t>
            </a:r>
          </a:p>
          <a:p>
            <a:pPr marL="609600" indent="-609600" eaLnBrk="1" hangingPunct="1"/>
            <a:r>
              <a:rPr lang="en-US" sz="2400" smtClean="0"/>
              <a:t>School-sponsored Bible reading in public school is an illegal activity. However, the Bible may be used as an instructional document to meet a secular purpose. </a:t>
            </a:r>
          </a:p>
          <a:p>
            <a:pPr marL="609600" indent="-609600" eaLnBrk="1" hangingPunct="1"/>
            <a:r>
              <a:rPr lang="en-US" sz="2400" smtClean="0"/>
              <a:t>Silent meditation or any other type of devotional activity sanctioned by schools will not be supported by the courts.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p:cNvSpPr>
            <a:spLocks noGrp="1" noChangeArrowheads="1"/>
          </p:cNvSpPr>
          <p:nvPr>
            <p:ph type="title"/>
          </p:nvPr>
        </p:nvSpPr>
        <p:spPr/>
        <p:txBody>
          <a:bodyPr/>
          <a:lstStyle/>
          <a:p>
            <a:pPr eaLnBrk="1" hangingPunct="1"/>
            <a:r>
              <a:rPr lang="en-US" sz="3200" b="0" smtClean="0"/>
              <a:t>PRAYER, BIBLE READING, AND SILENT MEDITATION</a:t>
            </a:r>
          </a:p>
        </p:txBody>
      </p:sp>
      <p:sp>
        <p:nvSpPr>
          <p:cNvPr id="8195" name="Rectangle 3"/>
          <p:cNvSpPr>
            <a:spLocks noGrp="1" noChangeArrowheads="1"/>
          </p:cNvSpPr>
          <p:nvPr>
            <p:ph type="body" idx="1"/>
          </p:nvPr>
        </p:nvSpPr>
        <p:spPr/>
        <p:txBody>
          <a:bodyPr/>
          <a:lstStyle/>
          <a:p>
            <a:pPr marL="609600" indent="-609600" eaLnBrk="1" hangingPunct="1"/>
            <a:r>
              <a:rPr lang="en-US" smtClean="0"/>
              <a:t>Invocations at school-sponsored athletic activities violate the establishment clause of the First Amendment. </a:t>
            </a:r>
          </a:p>
          <a:p>
            <a:pPr marL="609600" indent="-609600" eaLnBrk="1" hangingPunct="1"/>
            <a:r>
              <a:rPr lang="en-US" smtClean="0"/>
              <a:t>Private voluntary prayer by a student is permissible under the free exercise clause of the First Amendment.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Grp="1" noChangeArrowheads="1"/>
          </p:cNvSpPr>
          <p:nvPr>
            <p:ph type="title"/>
          </p:nvPr>
        </p:nvSpPr>
        <p:spPr/>
        <p:txBody>
          <a:bodyPr/>
          <a:lstStyle/>
          <a:p>
            <a:pPr eaLnBrk="1" hangingPunct="1"/>
            <a:r>
              <a:rPr lang="en-US" sz="3200" b="0" smtClean="0"/>
              <a:t>PRAYER, BIBLE READING, AND SILENT MEDITATION</a:t>
            </a:r>
          </a:p>
        </p:txBody>
      </p:sp>
      <p:sp>
        <p:nvSpPr>
          <p:cNvPr id="9219" name="Rectangle 3"/>
          <p:cNvSpPr>
            <a:spLocks noGrp="1" noChangeArrowheads="1"/>
          </p:cNvSpPr>
          <p:nvPr>
            <p:ph type="body" idx="1"/>
          </p:nvPr>
        </p:nvSpPr>
        <p:spPr/>
        <p:txBody>
          <a:bodyPr/>
          <a:lstStyle/>
          <a:p>
            <a:pPr eaLnBrk="1" hangingPunct="1">
              <a:lnSpc>
                <a:spcPct val="90000"/>
              </a:lnSpc>
            </a:pPr>
            <a:r>
              <a:rPr lang="en-US" sz="2400" smtClean="0"/>
              <a:t>Students, therefore, have the same right to engage in individual or group prayer and religious discussion during the school day as they do to engage in other comparable activity.</a:t>
            </a:r>
          </a:p>
          <a:p>
            <a:pPr eaLnBrk="1" hangingPunct="1">
              <a:lnSpc>
                <a:spcPct val="90000"/>
              </a:lnSpc>
            </a:pPr>
            <a:r>
              <a:rPr lang="en-US" sz="2400" smtClean="0"/>
              <a:t>Generally, students may pray in a nondisruptive manner when not engaged in school activities or instruction.</a:t>
            </a:r>
          </a:p>
          <a:p>
            <a:pPr eaLnBrk="1" hangingPunct="1">
              <a:lnSpc>
                <a:spcPct val="90000"/>
              </a:lnSpc>
            </a:pPr>
            <a:r>
              <a:rPr lang="en-US" sz="2400" smtClean="0"/>
              <a:t>School officials should intercede to stop student speech that constitutes harassment aimed at a student or group of students.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noGrp="1" noChangeArrowheads="1"/>
          </p:cNvSpPr>
          <p:nvPr>
            <p:ph type="title"/>
          </p:nvPr>
        </p:nvSpPr>
        <p:spPr/>
        <p:txBody>
          <a:bodyPr/>
          <a:lstStyle/>
          <a:p>
            <a:pPr eaLnBrk="1" hangingPunct="1"/>
            <a:r>
              <a:rPr lang="en-US" b="0" smtClean="0"/>
              <a:t>PRAYER AT SCHOOL EVENTS</a:t>
            </a:r>
            <a:r>
              <a:rPr lang="en-US" smtClean="0"/>
              <a:t> </a:t>
            </a:r>
          </a:p>
        </p:txBody>
      </p:sp>
      <p:sp>
        <p:nvSpPr>
          <p:cNvPr id="10243" name="Rectangle 3"/>
          <p:cNvSpPr>
            <a:spLocks noGrp="1" noChangeArrowheads="1"/>
          </p:cNvSpPr>
          <p:nvPr>
            <p:ph type="body" idx="1"/>
          </p:nvPr>
        </p:nvSpPr>
        <p:spPr/>
        <p:txBody>
          <a:bodyPr/>
          <a:lstStyle/>
          <a:p>
            <a:pPr marL="609600" indent="-609600" eaLnBrk="1" hangingPunct="1">
              <a:lnSpc>
                <a:spcPct val="90000"/>
              </a:lnSpc>
            </a:pPr>
            <a:r>
              <a:rPr lang="en-US" sz="2400" smtClean="0"/>
              <a:t>Develop legally defensible guidelines that are supported by the U.S. Supreme Court decision addressing student-initiated prayer at athletic contests and other school events. </a:t>
            </a:r>
          </a:p>
          <a:p>
            <a:pPr marL="609600" indent="-609600" eaLnBrk="1" hangingPunct="1">
              <a:lnSpc>
                <a:spcPct val="90000"/>
              </a:lnSpc>
            </a:pPr>
            <a:r>
              <a:rPr lang="en-US" sz="2400" smtClean="0"/>
              <a:t>Do not rely on customs and community expectations when encouraging student- initiated prayer at school events. </a:t>
            </a:r>
          </a:p>
          <a:p>
            <a:pPr marL="609600" indent="-609600" eaLnBrk="1" hangingPunct="1">
              <a:lnSpc>
                <a:spcPct val="90000"/>
              </a:lnSpc>
            </a:pPr>
            <a:r>
              <a:rPr lang="en-US" sz="2400" smtClean="0"/>
              <a:t>Student-initiated prayer is probably permissible at school events when not endorsed by school officials.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Grp="1" noChangeArrowheads="1"/>
          </p:cNvSpPr>
          <p:nvPr>
            <p:ph type="title"/>
          </p:nvPr>
        </p:nvSpPr>
        <p:spPr/>
        <p:txBody>
          <a:bodyPr/>
          <a:lstStyle/>
          <a:p>
            <a:pPr eaLnBrk="1" hangingPunct="1"/>
            <a:r>
              <a:rPr lang="en-US" b="0" smtClean="0"/>
              <a:t>PRAYER AT SCHOOL EVENTS</a:t>
            </a:r>
            <a:r>
              <a:rPr lang="en-US" smtClean="0"/>
              <a:t> </a:t>
            </a:r>
          </a:p>
        </p:txBody>
      </p:sp>
      <p:sp>
        <p:nvSpPr>
          <p:cNvPr id="11267" name="Rectangle 3"/>
          <p:cNvSpPr>
            <a:spLocks noGrp="1" noChangeArrowheads="1"/>
          </p:cNvSpPr>
          <p:nvPr>
            <p:ph type="body" idx="1"/>
          </p:nvPr>
        </p:nvSpPr>
        <p:spPr/>
        <p:txBody>
          <a:bodyPr/>
          <a:lstStyle/>
          <a:p>
            <a:pPr marL="609600" indent="-609600" eaLnBrk="1" hangingPunct="1">
              <a:lnSpc>
                <a:spcPct val="90000"/>
              </a:lnSpc>
            </a:pPr>
            <a:r>
              <a:rPr lang="en-US" sz="2000" smtClean="0"/>
              <a:t>School officials should respond judiciously if alerted that school personnel are encouraging students to offer voluntary prayer at school-sponsored events. </a:t>
            </a:r>
          </a:p>
          <a:p>
            <a:pPr marL="609600" indent="-609600" eaLnBrk="1" hangingPunct="1">
              <a:lnSpc>
                <a:spcPct val="90000"/>
              </a:lnSpc>
            </a:pPr>
            <a:r>
              <a:rPr lang="en-US" sz="2000" smtClean="0"/>
              <a:t>Voluntary student-led prayer will likely pass court scrutiny when it is initiated solely by students without involvement of school personnel. </a:t>
            </a:r>
          </a:p>
          <a:p>
            <a:pPr marL="609600" indent="-609600" eaLnBrk="1" hangingPunct="1">
              <a:lnSpc>
                <a:spcPct val="90000"/>
              </a:lnSpc>
            </a:pPr>
            <a:r>
              <a:rPr lang="en-US" sz="2000" smtClean="0"/>
              <a:t>Prayer at school board meetings violates the establishment clause and creates excessive entanglement and cannot be justified on the basis that such meetings are similar to legislative sessions rather than school events.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Capsules</Template>
  <TotalTime>663</TotalTime>
  <Words>1166</Words>
  <Application>Microsoft Office PowerPoint</Application>
  <PresentationFormat>On-screen Show (4:3)</PresentationFormat>
  <Paragraphs>67</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Wingdings</vt:lpstr>
      <vt:lpstr>Calibri</vt:lpstr>
      <vt:lpstr>Times New Roman</vt:lpstr>
      <vt:lpstr>Capsules</vt:lpstr>
      <vt:lpstr>ADMINISTRATIVE RECOMMENDATIONS CONCERNING RELIGION AND THE PUBLIC SCHOOLS</vt:lpstr>
      <vt:lpstr>FIRST AMENDMENT</vt:lpstr>
      <vt:lpstr>FOURTEENTH AMENDMENT</vt:lpstr>
      <vt:lpstr>FOURTEENTH AMENDMENT</vt:lpstr>
      <vt:lpstr>PRAYER, BIBLE READING, AND SILENT MEDITATION </vt:lpstr>
      <vt:lpstr>PRAYER, BIBLE READING, AND SILENT MEDITATION</vt:lpstr>
      <vt:lpstr>PRAYER, BIBLE READING, AND SILENT MEDITATION</vt:lpstr>
      <vt:lpstr>PRAYER AT SCHOOL EVENTS </vt:lpstr>
      <vt:lpstr>PRAYER AT SCHOOL EVENTS </vt:lpstr>
      <vt:lpstr>EQUAL ACCESS</vt:lpstr>
      <vt:lpstr>EQUAL ACCESS </vt:lpstr>
      <vt:lpstr>EQUAL ACCESS</vt:lpstr>
      <vt:lpstr>EQUAL ACCESS</vt:lpstr>
      <vt:lpstr>USE OF FACILITIES BY OUTSIDE RELIGIOUS GROUPS </vt:lpstr>
      <vt:lpstr>USE OF FACILITIES BY OUTSIDE RELIGIOUS GROUPS</vt:lpstr>
      <vt:lpstr>RELIGIOUS ACTIVITIES </vt:lpstr>
      <vt:lpstr>RELIGIOUS ACTIVITIES</vt:lpstr>
      <vt:lpstr>RELIGIOUS ACTIVITIES</vt:lpstr>
      <vt:lpstr>RELIGIOUS ACTIVITIES</vt:lpstr>
      <vt:lpstr>RELIGIOUS ACTIVITIES</vt:lpstr>
    </vt:vector>
  </TitlesOfParts>
  <Company>Colorado State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ADMINISTRATIVE RECOMMENDATIONS CONCERNING RELIGION AND THE PUBLIC SCHOOLS</dc:title>
  <dc:creator>dwhaley</dc:creator>
  <cp:lastModifiedBy>rlucero</cp:lastModifiedBy>
  <cp:revision>14</cp:revision>
  <dcterms:created xsi:type="dcterms:W3CDTF">2006-02-16T20:38:43Z</dcterms:created>
  <dcterms:modified xsi:type="dcterms:W3CDTF">2010-09-27T23:13:06Z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